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911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对于这个案例，此时就剩下处理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CallExpression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了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15612</Words>
  <Application>WPS 演示</Application>
  <PresentationFormat>宽屏</PresentationFormat>
  <Paragraphs>939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834</cp:revision>
  <dcterms:created xsi:type="dcterms:W3CDTF">2023-03-11T09:34:55Z</dcterms:created>
  <dcterms:modified xsi:type="dcterms:W3CDTF">2023-03-11T09:34:55Z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